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53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12CF1D-2DB9-660E-334F-8456B27F5F94}" v="1" dt="2025-02-21T12:24:24.669"/>
    <p1510:client id="{B30FCF0F-92C6-E990-360C-E19833614B3A}" v="21" dt="2025-02-21T12:23:59.6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2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E Thomas" userId="S::emma.thomas@consilium-at.com::7bf698e0-84c8-438b-b843-3bb786d8e69a" providerId="AD" clId="Web-{6812CF1D-2DB9-660E-334F-8456B27F5F94}"/>
    <pc:docChg chg="modSld">
      <pc:chgData name="Miss E Thomas" userId="S::emma.thomas@consilium-at.com::7bf698e0-84c8-438b-b843-3bb786d8e69a" providerId="AD" clId="Web-{6812CF1D-2DB9-660E-334F-8456B27F5F94}" dt="2025-02-21T12:24:24.669" v="0" actId="20577"/>
      <pc:docMkLst>
        <pc:docMk/>
      </pc:docMkLst>
      <pc:sldChg chg="modSp">
        <pc:chgData name="Miss E Thomas" userId="S::emma.thomas@consilium-at.com::7bf698e0-84c8-438b-b843-3bb786d8e69a" providerId="AD" clId="Web-{6812CF1D-2DB9-660E-334F-8456B27F5F94}" dt="2025-02-21T12:24:24.669" v="0" actId="20577"/>
        <pc:sldMkLst>
          <pc:docMk/>
          <pc:sldMk cId="2184799957" sldId="532"/>
        </pc:sldMkLst>
        <pc:spChg chg="mod">
          <ac:chgData name="Miss E Thomas" userId="S::emma.thomas@consilium-at.com::7bf698e0-84c8-438b-b843-3bb786d8e69a" providerId="AD" clId="Web-{6812CF1D-2DB9-660E-334F-8456B27F5F94}" dt="2025-02-21T12:24:24.669" v="0" actId="20577"/>
          <ac:spMkLst>
            <pc:docMk/>
            <pc:sldMk cId="2184799957" sldId="532"/>
            <ac:spMk id="2" creationId="{7D0CF336-161B-AD63-92FF-32DD8F2397D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32F641-66CC-43E0-B6E3-6016B37078B1}" type="datetimeFigureOut">
              <a:t>2/24/2025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A50BD8-AFD6-47D9-B511-9D3768D9C4F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64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A50BD8-AFD6-47D9-B511-9D3768D9C4F4}" type="slidenum"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816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A2C48F-7B09-8ED7-8F9B-82E56564A0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8A51E8-799E-608C-546F-271FEC8F0D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33B6D6-86B2-C1AF-53AB-96B398F05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A4DA7-6567-463D-BF93-D38382BACCC7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59C4DD-F4C1-CD65-5DC0-A21D00C88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64011F-310E-828A-3D24-7897FE8EC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3CF97-DDB4-4C9E-8E32-5E81E5F80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863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7732F-BCF6-0728-3907-22187F2ED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56C8A-E573-D2F1-32D0-4EAD8B59D7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2B79A-D329-EFB1-AB1E-00E68B191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A4DA7-6567-463D-BF93-D38382BACCC7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606C21-7990-4B80-EF47-F87D6F90F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2DE925-6F46-9E38-D181-9A69CECAC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3CF97-DDB4-4C9E-8E32-5E81E5F80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833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133B8-79F5-1728-D048-787E69DC7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17E3BC-E7CE-045B-2AE7-0836365CDE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E20ACA-26B5-FE14-8F7B-6C8FB07A0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A4DA7-6567-463D-BF93-D38382BACCC7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153DDC-BA9D-9486-FEC5-3F7D61314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4B504-B044-D0F6-9A4E-5994DE107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3CF97-DDB4-4C9E-8E32-5E81E5F80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345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93535-753D-DE81-136F-00F74591A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FEED97-6EAB-9988-36C0-1B3F4C395C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44AFAC-FABE-0B6D-3B0D-E45CA7DFE3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C659A7-BD73-5621-2CD9-DB0881E8F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A4DA7-6567-463D-BF93-D38382BACCC7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B759C9-351E-6E6C-DAF8-56CA848A6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E8A477-DE87-7C95-BB68-27F9741CC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3CF97-DDB4-4C9E-8E32-5E81E5F80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319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A3E46-1C8F-5E38-D9FC-AD1A7B96D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B64771-C2B8-0340-E597-2583F5BCFA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076628-73A5-C1CD-4FD0-1A4B04575E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FF7F70-3AAE-E8A9-9A29-28E0F504B2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D7A1E6-5AEA-0682-BF38-F93533D36F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1B5AA3-43B6-B65F-D449-FC3ECCD51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A4DA7-6567-463D-BF93-D38382BACCC7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20E4B5-2AAA-E1E4-95FF-B9A639C73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B09AA1-C97D-1279-AE41-D1E2DF648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3CF97-DDB4-4C9E-8E32-5E81E5F80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848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21998B-0B68-03BE-2884-CAF55ABAC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8D22C0-E6CD-3CDF-0153-AF4C4AADC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A4DA7-6567-463D-BF93-D38382BACCC7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E0D787-96E5-5649-6A14-F5BD98CFC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A1C005-F2B0-3CED-4FFC-A6721C607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3CF97-DDB4-4C9E-8E32-5E81E5F80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323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B5C283-6503-0869-67CF-95B567530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A4DA7-6567-463D-BF93-D38382BACCC7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AD3B10-EAD1-3A00-527D-0E749E3E1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F6AF49-B745-87AB-6128-1001C7233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3CF97-DDB4-4C9E-8E32-5E81E5F80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114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EBE56-A8B4-4330-B25E-3E7A9490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EE48DC-5BFD-7597-F638-FB97F42264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A51E16-BAE7-4151-8C57-19A8C63BF3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1181EB-1061-B9C7-8A3D-3E3E31BA1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A4DA7-6567-463D-BF93-D38382BACCC7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09DB78-6270-2157-5976-C79CF3D13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C8DA65-3737-A8B8-ED1F-8DD688292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3CF97-DDB4-4C9E-8E32-5E81E5F80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50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45713-ED7E-8393-534D-0BFB9DE89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AE8E73-CCD4-DF51-E8C4-4E66E0C835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0F2350-733C-F59C-A573-30639168FD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0AF0F1-F749-750A-F9F0-A3232B8D8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A4DA7-6567-463D-BF93-D38382BACCC7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B737E0-89FF-CB64-4739-AB4BDE2D4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D4DA4-F45C-773B-6D47-19CC5A4BE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3CF97-DDB4-4C9E-8E32-5E81E5F80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330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F68D2-3FDA-6BB1-5CE3-FF2EFAE14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FE5B88-20A6-6492-FC24-B05DE09E98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6DDA16-0896-FB39-3B5B-8AF78C767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A4DA7-6567-463D-BF93-D38382BACCC7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3B80D-C7D9-FBEA-50D8-9167A97E1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E3B42-8E7B-D449-5688-F28F66836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3CF97-DDB4-4C9E-8E32-5E81E5F80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655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7A563C-22E0-68E0-23B1-4F5FDAD74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29E047-33D3-2599-90CC-167AF003E7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3B29E-2A6E-50C8-7229-1BEC15737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A4DA7-6567-463D-BF93-D38382BACCC7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4AF30A-C372-340D-4B8E-3B0BEED4E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939ACE-41CD-9063-C040-C446CFC13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3CF97-DDB4-4C9E-8E32-5E81E5F80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026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2FFE13-99E0-74D9-549D-E2D61E13F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B2E903-00DE-A0FC-82A8-6CD232E2E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2E3A8F-0B1E-D88E-56C7-72221947F9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92A4DA7-6567-463D-BF93-D38382BACCC7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9F157-A097-CF69-4217-436447482E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B478F-47C7-F5DD-BB09-0BE125395B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13CF97-DDB4-4C9E-8E32-5E81E5F800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334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F336-161B-AD63-92FF-32DD8F239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662" y="-24981"/>
            <a:ext cx="11470640" cy="898843"/>
          </a:xfrm>
        </p:spPr>
        <p:txBody>
          <a:bodyPr>
            <a:normAutofit/>
          </a:bodyPr>
          <a:lstStyle/>
          <a:p>
            <a:r>
              <a:rPr lang="en-US" u="sng"/>
              <a:t>Revise Science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B8A282-1281-768F-4BA8-5E047298ACF5}"/>
              </a:ext>
            </a:extLst>
          </p:cNvPr>
          <p:cNvSpPr txBox="1"/>
          <p:nvPr/>
        </p:nvSpPr>
        <p:spPr>
          <a:xfrm>
            <a:off x="504896" y="682844"/>
            <a:ext cx="11233355" cy="40010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/>
              <a:t>Use a variety of resources to revise. Past papers, topic specific revision mats, online revision and revision guides.</a:t>
            </a:r>
            <a:endParaRPr lang="en-US"/>
          </a:p>
          <a:p>
            <a:pPr marL="457200" indent="-457200">
              <a:buFont typeface="Calibri"/>
              <a:buChar char="-"/>
            </a:pPr>
            <a:endParaRPr lang="en-US" sz="1400"/>
          </a:p>
          <a:p>
            <a:r>
              <a:rPr lang="en-US" sz="2400"/>
              <a:t>Online resources and websites we recommend are </a:t>
            </a:r>
          </a:p>
          <a:p>
            <a:pPr marL="342900" indent="-342900">
              <a:buFont typeface="Calibri"/>
              <a:buChar char="-"/>
            </a:pPr>
            <a:r>
              <a:rPr lang="en-US" sz="2400"/>
              <a:t>Consilium student revision page</a:t>
            </a:r>
          </a:p>
          <a:p>
            <a:pPr marL="342900" indent="-342900">
              <a:buFont typeface="Calibri"/>
              <a:buChar char="-"/>
            </a:pPr>
            <a:r>
              <a:rPr lang="en-US" sz="2400"/>
              <a:t>Seneca</a:t>
            </a:r>
          </a:p>
          <a:p>
            <a:pPr marL="342900" indent="-342900">
              <a:buFont typeface="Calibri"/>
              <a:buChar char="-"/>
            </a:pPr>
            <a:r>
              <a:rPr lang="en-US" sz="2400"/>
              <a:t>BBC Bitesize</a:t>
            </a:r>
          </a:p>
          <a:p>
            <a:pPr marL="342900" indent="-342900">
              <a:buFont typeface="Calibri"/>
              <a:buChar char="-"/>
            </a:pPr>
            <a:r>
              <a:rPr lang="en-US" sz="2400"/>
              <a:t>Free science lessons (great for required </a:t>
            </a:r>
            <a:r>
              <a:rPr lang="en-US" sz="2400" err="1"/>
              <a:t>practicals</a:t>
            </a:r>
            <a:r>
              <a:rPr lang="en-US" sz="2400"/>
              <a:t>)</a:t>
            </a:r>
          </a:p>
          <a:p>
            <a:pPr marL="342900" indent="-342900">
              <a:buFont typeface="Calibri"/>
              <a:buChar char="-"/>
            </a:pPr>
            <a:r>
              <a:rPr lang="en-US" sz="2400"/>
              <a:t>Cognito</a:t>
            </a:r>
          </a:p>
          <a:p>
            <a:pPr marL="342900" indent="-342900">
              <a:buFont typeface="Calibri"/>
              <a:buChar char="-"/>
            </a:pPr>
            <a:r>
              <a:rPr lang="en-US" sz="2400"/>
              <a:t>Primrose Kitten</a:t>
            </a:r>
          </a:p>
          <a:p>
            <a:pPr marL="342900" indent="-342900">
              <a:buFont typeface="Calibri"/>
              <a:buChar char="-"/>
            </a:pPr>
            <a:endParaRPr lang="en-US" sz="24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BF73140-CCDD-950E-D6BA-A4E93C080437}"/>
              </a:ext>
            </a:extLst>
          </p:cNvPr>
          <p:cNvSpPr txBox="1"/>
          <p:nvPr/>
        </p:nvSpPr>
        <p:spPr>
          <a:xfrm>
            <a:off x="246102" y="4231390"/>
            <a:ext cx="12183592" cy="28931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/>
              <a:t>Use the list of topics provided in lessons to RAG rate. Revise red topics firsts. There's no point revision the topics you already know.</a:t>
            </a:r>
          </a:p>
          <a:p>
            <a:endParaRPr lang="en-US" sz="1400"/>
          </a:p>
          <a:p>
            <a:r>
              <a:rPr lang="en-US" sz="2400"/>
              <a:t>Topic specific revision mats are provided in your folders for every topic. Use your own knowledge, revision guides and websites to complete.</a:t>
            </a:r>
          </a:p>
          <a:p>
            <a:endParaRPr lang="en-US" sz="2400"/>
          </a:p>
          <a:p>
            <a:r>
              <a:rPr lang="en-US" sz="2400"/>
              <a:t>Past papers, and topic specific questions are available from your teachers.</a:t>
            </a:r>
          </a:p>
          <a:p>
            <a:r>
              <a:rPr lang="en-US" sz="2400"/>
              <a:t>.</a:t>
            </a:r>
          </a:p>
        </p:txBody>
      </p:sp>
      <p:pic>
        <p:nvPicPr>
          <p:cNvPr id="4" name="Picture 3" descr="Freesciencelessons – Every Journey ...">
            <a:extLst>
              <a:ext uri="{FF2B5EF4-FFF2-40B4-BE49-F238E27FC236}">
                <a16:creationId xmlns:a16="http://schemas.microsoft.com/office/drawing/2014/main" id="{CFDA4D75-2F8F-BABE-1779-03B04671C5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5802" y="1209855"/>
            <a:ext cx="2218247" cy="1016480"/>
          </a:xfrm>
          <a:prstGeom prst="rect">
            <a:avLst/>
          </a:prstGeom>
        </p:spPr>
      </p:pic>
      <p:pic>
        <p:nvPicPr>
          <p:cNvPr id="6" name="Picture 5" descr="BBC Bitesize free learning resources ...">
            <a:extLst>
              <a:ext uri="{FF2B5EF4-FFF2-40B4-BE49-F238E27FC236}">
                <a16:creationId xmlns:a16="http://schemas.microsoft.com/office/drawing/2014/main" id="{53CF2441-0CB3-22C5-D98A-064FCC33F4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2664" y="2113022"/>
            <a:ext cx="949805" cy="849164"/>
          </a:xfrm>
          <a:prstGeom prst="rect">
            <a:avLst/>
          </a:prstGeom>
        </p:spPr>
      </p:pic>
      <p:pic>
        <p:nvPicPr>
          <p:cNvPr id="7" name="Picture 6" descr="Primrose Kitten – Tutorials for GCSE ...">
            <a:extLst>
              <a:ext uri="{FF2B5EF4-FFF2-40B4-BE49-F238E27FC236}">
                <a16:creationId xmlns:a16="http://schemas.microsoft.com/office/drawing/2014/main" id="{91945CA9-A258-9DB2-677E-B61FDF8AA9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56925" y="2480274"/>
            <a:ext cx="1822151" cy="962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7999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</Words>
  <Application>Microsoft Office PowerPoint</Application>
  <PresentationFormat>Widescreen</PresentationFormat>
  <Paragraphs>17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Revise Science</vt:lpstr>
    </vt:vector>
  </TitlesOfParts>
  <Company>Consilium Academies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J Mitchell</dc:creator>
  <cp:lastModifiedBy>Miss E AustinClarke</cp:lastModifiedBy>
  <cp:revision>37</cp:revision>
  <dcterms:created xsi:type="dcterms:W3CDTF">2024-02-29T09:20:17Z</dcterms:created>
  <dcterms:modified xsi:type="dcterms:W3CDTF">2025-02-24T08:56:37Z</dcterms:modified>
</cp:coreProperties>
</file>